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presProps" Target="presProps.xml"/>
  <Relationship Id="rId26" Type="http://schemas.openxmlformats.org/officeDocument/2006/relationships/viewProps" Target="viewProps.xml"/>
  <Relationship Id="rId27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597838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442" y="0"/>
          <a:ext cx="7004558" cy="6877050"/>
          <a:chOff x="2139442" y="0"/>
          <a:chExt cx="700455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42" y="0"/>
            <a:ext cx="486511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442" y="0"/>
          <a:ext cx="7004558" cy="6877050"/>
          <a:chOff x="2139442" y="0"/>
          <a:chExt cx="700455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42" y="0"/>
            <a:ext cx="486511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442" y="0"/>
          <a:ext cx="7004558" cy="6877050"/>
          <a:chOff x="2139442" y="0"/>
          <a:chExt cx="700455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42" y="0"/>
            <a:ext cx="486511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442" y="0"/>
          <a:ext cx="7004558" cy="6877050"/>
          <a:chOff x="2139442" y="0"/>
          <a:chExt cx="700455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42" y="0"/>
            <a:ext cx="486511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442" y="0"/>
          <a:ext cx="7004558" cy="6877050"/>
          <a:chOff x="2139442" y="0"/>
          <a:chExt cx="700455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42" y="0"/>
            <a:ext cx="486511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442" y="0"/>
          <a:ext cx="7004558" cy="6877050"/>
          <a:chOff x="2139442" y="0"/>
          <a:chExt cx="700455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42" y="0"/>
            <a:ext cx="486511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442" y="0"/>
          <a:ext cx="7004558" cy="6877050"/>
          <a:chOff x="2139442" y="0"/>
          <a:chExt cx="700455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42" y="0"/>
            <a:ext cx="486511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442" y="0"/>
          <a:ext cx="7004558" cy="6877050"/>
          <a:chOff x="2139442" y="0"/>
          <a:chExt cx="700455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42" y="0"/>
            <a:ext cx="486511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442" y="0"/>
          <a:ext cx="7004558" cy="6877050"/>
          <a:chOff x="2139442" y="0"/>
          <a:chExt cx="700455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42" y="0"/>
            <a:ext cx="486511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442" y="0"/>
          <a:ext cx="7004558" cy="6877050"/>
          <a:chOff x="2139442" y="0"/>
          <a:chExt cx="700455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42" y="0"/>
            <a:ext cx="4865116" cy="6877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40">
  <a:themeElements>
    <a:clrScheme name="Theme4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0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22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2025-12-28T22:48:31Z</dcterms:created>
  <dcterms:modified xsi:type="dcterms:W3CDTF">2025-12-28T22:48:31Z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